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7" r:id="rId3"/>
    <p:sldId id="308" r:id="rId5"/>
    <p:sldId id="317" r:id="rId6"/>
    <p:sldId id="318" r:id="rId7"/>
    <p:sldId id="319" r:id="rId8"/>
    <p:sldId id="320" r:id="rId9"/>
    <p:sldId id="321" r:id="rId10"/>
    <p:sldId id="304" r:id="rId11"/>
    <p:sldId id="302" r:id="rId12"/>
  </p:sldIdLst>
  <p:sldSz cx="12192000" cy="6858000"/>
  <p:notesSz cx="7103745" cy="10234295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5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73730" y="2143760"/>
            <a:ext cx="5844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latin typeface="Times New Roman Regular" panose="02020603050405020304" charset="0"/>
                <a:cs typeface="Times New Roman Regular" panose="02020603050405020304" charset="0"/>
              </a:rPr>
              <a:t>Progress Report</a:t>
            </a:r>
            <a:endParaRPr lang="en-US" altLang="zh-CN" sz="6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64000" y="4587875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2023.12.25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Yida Zhang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CNN 3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0" descr="cnn_l3k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1030605"/>
            <a:ext cx="3503930" cy="2398395"/>
          </a:xfrm>
          <a:prstGeom prst="rect">
            <a:avLst/>
          </a:prstGeom>
        </p:spPr>
      </p:pic>
      <p:pic>
        <p:nvPicPr>
          <p:cNvPr id="12" name="图片 11" descr="cnn_l3k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05" y="1030605"/>
            <a:ext cx="3500120" cy="2397760"/>
          </a:xfrm>
          <a:prstGeom prst="rect">
            <a:avLst/>
          </a:prstGeom>
        </p:spPr>
      </p:pic>
      <p:pic>
        <p:nvPicPr>
          <p:cNvPr id="13" name="图片 12" descr="cnn_l3k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926840"/>
            <a:ext cx="3503930" cy="2374265"/>
          </a:xfrm>
          <a:prstGeom prst="rect">
            <a:avLst/>
          </a:prstGeom>
        </p:spPr>
      </p:pic>
      <p:pic>
        <p:nvPicPr>
          <p:cNvPr id="14" name="图片 13" descr="cnn_l3k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05" y="3926840"/>
            <a:ext cx="3500120" cy="23888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CNN 4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cnn_l4k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130" y="1028065"/>
            <a:ext cx="3620770" cy="2400300"/>
          </a:xfrm>
          <a:prstGeom prst="rect">
            <a:avLst/>
          </a:prstGeom>
        </p:spPr>
      </p:pic>
      <p:pic>
        <p:nvPicPr>
          <p:cNvPr id="4" name="图片 3" descr="cnn_l4k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05" y="1028065"/>
            <a:ext cx="3500755" cy="2406015"/>
          </a:xfrm>
          <a:prstGeom prst="rect">
            <a:avLst/>
          </a:prstGeom>
        </p:spPr>
      </p:pic>
      <p:pic>
        <p:nvPicPr>
          <p:cNvPr id="5" name="图片 4" descr="cnn_l4k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965" y="3926840"/>
            <a:ext cx="3527425" cy="2416810"/>
          </a:xfrm>
          <a:prstGeom prst="rect">
            <a:avLst/>
          </a:prstGeom>
        </p:spPr>
      </p:pic>
      <p:pic>
        <p:nvPicPr>
          <p:cNvPr id="6" name="图片 5" descr="cnn_l4k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940" y="3953510"/>
            <a:ext cx="3500120" cy="2390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CNN 5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cnn_l5k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1030605"/>
            <a:ext cx="3458845" cy="2397760"/>
          </a:xfrm>
          <a:prstGeom prst="rect">
            <a:avLst/>
          </a:prstGeom>
        </p:spPr>
      </p:pic>
      <p:pic>
        <p:nvPicPr>
          <p:cNvPr id="4" name="图片 3" descr="cnn_l5k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05" y="1030605"/>
            <a:ext cx="3500755" cy="2396490"/>
          </a:xfrm>
          <a:prstGeom prst="rect">
            <a:avLst/>
          </a:prstGeom>
        </p:spPr>
      </p:pic>
      <p:pic>
        <p:nvPicPr>
          <p:cNvPr id="5" name="图片 4" descr="cnn_l5k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3926840"/>
            <a:ext cx="3484245" cy="2388235"/>
          </a:xfrm>
          <a:prstGeom prst="rect">
            <a:avLst/>
          </a:prstGeom>
        </p:spPr>
      </p:pic>
      <p:pic>
        <p:nvPicPr>
          <p:cNvPr id="6" name="图片 5" descr="cnn_l5k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305" y="3926840"/>
            <a:ext cx="3509010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TCN 3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tcn_layer3_kernelsiz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375" y="1030605"/>
            <a:ext cx="3515995" cy="2397125"/>
          </a:xfrm>
          <a:prstGeom prst="rect">
            <a:avLst/>
          </a:prstGeom>
        </p:spPr>
      </p:pic>
      <p:pic>
        <p:nvPicPr>
          <p:cNvPr id="4" name="图片 3" descr="tcn_layer3_kernel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05" y="1030605"/>
            <a:ext cx="3514725" cy="2397760"/>
          </a:xfrm>
          <a:prstGeom prst="rect">
            <a:avLst/>
          </a:prstGeom>
        </p:spPr>
      </p:pic>
      <p:pic>
        <p:nvPicPr>
          <p:cNvPr id="5" name="图片 4" descr="tcn_layer3_kernel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0375" y="3926840"/>
            <a:ext cx="3515995" cy="2446655"/>
          </a:xfrm>
          <a:prstGeom prst="rect">
            <a:avLst/>
          </a:prstGeom>
        </p:spPr>
      </p:pic>
      <p:pic>
        <p:nvPicPr>
          <p:cNvPr id="6" name="图片 5" descr="tcn_layer3_kernelsize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305" y="3926840"/>
            <a:ext cx="3517265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TCN 4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tcn_layer4_kernelsiz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1030605"/>
            <a:ext cx="3503930" cy="2385695"/>
          </a:xfrm>
          <a:prstGeom prst="rect">
            <a:avLst/>
          </a:prstGeom>
        </p:spPr>
      </p:pic>
      <p:pic>
        <p:nvPicPr>
          <p:cNvPr id="4" name="图片 3" descr="tcn_layer4_kernelsize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05" y="1030605"/>
            <a:ext cx="3456940" cy="2397125"/>
          </a:xfrm>
          <a:prstGeom prst="rect">
            <a:avLst/>
          </a:prstGeom>
        </p:spPr>
      </p:pic>
      <p:pic>
        <p:nvPicPr>
          <p:cNvPr id="5" name="图片 4" descr="tcn_layer4_kernelsize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3926840"/>
            <a:ext cx="3458845" cy="2389505"/>
          </a:xfrm>
          <a:prstGeom prst="rect">
            <a:avLst/>
          </a:prstGeom>
        </p:spPr>
      </p:pic>
      <p:pic>
        <p:nvPicPr>
          <p:cNvPr id="6" name="图片 5" descr="tcn_layer4_kernelsize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305" y="3926840"/>
            <a:ext cx="3457575" cy="23666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0825" y="2933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TCN 5 layers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262505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2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6779260" y="3428365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2262505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6779260" y="6337300"/>
            <a:ext cx="262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16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tcn_layer5_kernelsize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1030605"/>
            <a:ext cx="3554730" cy="2465070"/>
          </a:xfrm>
          <a:prstGeom prst="rect">
            <a:avLst/>
          </a:prstGeom>
        </p:spPr>
      </p:pic>
      <p:pic>
        <p:nvPicPr>
          <p:cNvPr id="4" name="图片 3" descr="tcn_layer5_kernelsize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525" y="1030605"/>
            <a:ext cx="3566160" cy="2464435"/>
          </a:xfrm>
          <a:prstGeom prst="rect">
            <a:avLst/>
          </a:prstGeom>
        </p:spPr>
      </p:pic>
      <p:pic>
        <p:nvPicPr>
          <p:cNvPr id="5" name="图片 4" descr="tcn_layer5_kernelsize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" y="3796665"/>
            <a:ext cx="3554730" cy="2430780"/>
          </a:xfrm>
          <a:prstGeom prst="rect">
            <a:avLst/>
          </a:prstGeom>
        </p:spPr>
      </p:pic>
      <p:pic>
        <p:nvPicPr>
          <p:cNvPr id="6" name="图片 5" descr="tcn_layer5_kernelsize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5525" y="3796665"/>
            <a:ext cx="3566160" cy="24853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nnt_l4k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1659890"/>
            <a:ext cx="5570855" cy="3866515"/>
          </a:xfrm>
          <a:prstGeom prst="rect">
            <a:avLst/>
          </a:prstGeom>
        </p:spPr>
      </p:pic>
      <p:pic>
        <p:nvPicPr>
          <p:cNvPr id="3" name="图片 2" descr="cnnt_l6k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5" y="1670685"/>
            <a:ext cx="5568950" cy="38557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6950" y="55264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 layers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4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48830" y="55264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6 layers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kernel size = 8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840" y="28384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CNN with time channel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截屏2023-12-21 15.52.28"/>
          <p:cNvPicPr>
            <a:picLocks noChangeAspect="1"/>
          </p:cNvPicPr>
          <p:nvPr/>
        </p:nvPicPr>
        <p:blipFill>
          <a:blip r:embed="rId1"/>
          <a:srcRect t="10635"/>
          <a:stretch>
            <a:fillRect/>
          </a:stretch>
        </p:blipFill>
        <p:spPr>
          <a:xfrm>
            <a:off x="341630" y="2110105"/>
            <a:ext cx="5243830" cy="2972435"/>
          </a:xfrm>
          <a:prstGeom prst="rect">
            <a:avLst/>
          </a:prstGeom>
        </p:spPr>
      </p:pic>
      <p:pic>
        <p:nvPicPr>
          <p:cNvPr id="4" name="图片 3" descr="截屏2023-12-21 16.41.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55" y="2327275"/>
            <a:ext cx="5188585" cy="2755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3515" y="5146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Feature Selection Result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8765" y="5146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Using the right features to predict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" y="370840"/>
            <a:ext cx="7776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Feature Extraction, Selection and Synthesis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5530" y="2231390"/>
            <a:ext cx="2616200" cy="203835"/>
          </a:xfrm>
          <a:prstGeom prst="rect">
            <a:avLst/>
          </a:prstGeom>
          <a:noFill/>
          <a:ln w="31750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MWRlNDUxNmQzODRiOGZjNzNhZTdkYzIyMjMxZTcyYm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WPS 演示</Application>
  <PresentationFormat>宽屏</PresentationFormat>
  <Paragraphs>80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Times New Roman Regular</vt:lpstr>
      <vt:lpstr>Times New Roman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张一达</cp:lastModifiedBy>
  <cp:revision>54</cp:revision>
  <dcterms:created xsi:type="dcterms:W3CDTF">2023-12-23T10:26:00Z</dcterms:created>
  <dcterms:modified xsi:type="dcterms:W3CDTF">2023-12-25T12:59:00Z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7B23B783B3E160496B4C6865945B9D4E_43</vt:lpwstr>
  </property>
</Properties>
</file>